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1900253528_e638090e1d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-143933" y="1509184"/>
            <a:ext cx="7680093" cy="441609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8" name="Picture 3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776862"/>
            <a:ext cx="6664668" cy="23242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5067"/>
              </a:lnSpc>
              <a:spcBef>
                <a:spcPts val="0"/>
              </a:spcBef>
              <a:buNone/>
              <a:defRPr sz="4533" b="1" i="0" kern="0" cap="all" spc="4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0525" y="4267501"/>
            <a:ext cx="6701593" cy="5039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 i="0" kern="0" spc="4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9350" y="5229274"/>
            <a:ext cx="6912767" cy="4079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333" b="1" i="0" kern="0" cap="all" spc="200" normalizeH="0" baseline="0">
                <a:solidFill>
                  <a:srgbClr val="0C234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10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0"/>
            <a:ext cx="1200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3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75C5D3B4-B5F6-4AEC-8E8E-BE5A3AC16E99}" type="slidenum"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4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8961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/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000"/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/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0"/>
            <a:ext cx="1200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3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BC28E6EB-FDE0-420B-8695-FF23EF771963}" type="slidenum"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small" spc="4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8961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7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E55118FD-9A3C-42A5-A17E-EB176ECFFB1C}" type="slidenum">
              <a:rPr lang="en-US" altLang="en-US" sz="120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cs typeface="Arial" panose="020B0604020202020204" pitchFamily="34" charset="0"/>
            </a:endParaRPr>
          </a:p>
        </p:txBody>
      </p:sp>
      <p:pic>
        <p:nvPicPr>
          <p:cNvPr id="5" name="Picture 3" descr="s4b282c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645584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all" spc="4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8961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8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11A08A31-5BCE-4C67-A9F5-BF8F1F64661A}" type="slidenum"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2014_logo_only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585" y="630767"/>
            <a:ext cx="54398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all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8961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509184"/>
            <a:ext cx="6288617" cy="14393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8" y="1919817"/>
            <a:ext cx="5194300" cy="68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3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509184"/>
            <a:ext cx="6288617" cy="14393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8" y="1919817"/>
            <a:ext cx="5194300" cy="68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509184"/>
            <a:ext cx="6288617" cy="14393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8" y="1919817"/>
            <a:ext cx="5194300" cy="68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74" y="6020893"/>
            <a:ext cx="6204575" cy="8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159B-AFAD-495A-925E-6877F0DFCB52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91C2-38DE-4951-A1AA-FF8F9F48F9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08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468908073_a6d2e240c9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-143933" y="1509184"/>
            <a:ext cx="8163984" cy="364701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43285" y="8020051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200" smtClean="0"/>
          </a:p>
        </p:txBody>
      </p:sp>
      <p:pic>
        <p:nvPicPr>
          <p:cNvPr id="9" name="Picture 3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776861"/>
            <a:ext cx="7240501" cy="22282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5067"/>
              </a:lnSpc>
              <a:spcBef>
                <a:spcPts val="0"/>
              </a:spcBef>
              <a:buNone/>
              <a:defRPr sz="4533" b="1" i="0" kern="0" cap="all" spc="4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1" y="4005064"/>
            <a:ext cx="7240271" cy="4285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 i="0" kern="0" spc="4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1" y="4677139"/>
            <a:ext cx="7240271" cy="4285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333" b="1" i="0" kern="0" cap="all" spc="20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9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3734603791_87ba8475ca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12192000" cy="68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-143933" y="1509184"/>
            <a:ext cx="8163984" cy="364701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8" name="Picture 3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776861"/>
            <a:ext cx="7240501" cy="22282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5067"/>
              </a:lnSpc>
              <a:spcBef>
                <a:spcPts val="0"/>
              </a:spcBef>
              <a:buNone/>
              <a:defRPr sz="4533" b="1" i="0" kern="0" cap="all" spc="4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1" y="4005064"/>
            <a:ext cx="7240271" cy="4285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 i="0" kern="0" spc="4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1" y="4677139"/>
            <a:ext cx="7240271" cy="4285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333" b="1" i="0" kern="0" cap="all" spc="20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12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200" b="0" i="0">
                <a:latin typeface="Whitney Book"/>
                <a:cs typeface="Whitney Book"/>
              </a:defRPr>
            </a:lvl4pPr>
            <a:lvl5pPr>
              <a:defRPr sz="12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7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09185"/>
            <a:ext cx="8020051" cy="150918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9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6C649D70-5F57-4D69-827A-164AB7E2DDCA}" type="slidenum">
              <a:rPr lang="en-US" altLang="en-US" sz="1200">
                <a:solidFill>
                  <a:srgbClr val="FFFFFF"/>
                </a:solidFill>
                <a:latin typeface="Whitney Book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latin typeface="Whitney Book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700808"/>
            <a:ext cx="7240501" cy="141357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4533"/>
              </a:lnSpc>
              <a:spcBef>
                <a:spcPts val="0"/>
              </a:spcBef>
              <a:buNone/>
              <a:defRPr sz="3733" b="1" i="0" kern="0" cap="all" spc="4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2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OA Evening-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09185"/>
            <a:ext cx="8020051" cy="150918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4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517C57EA-037A-4445-949F-B7ECE944A18D}" type="slidenum">
              <a:rPr lang="en-US" altLang="en-US" sz="1200">
                <a:solidFill>
                  <a:srgbClr val="FFFFFF"/>
                </a:solidFill>
                <a:latin typeface="Whitney Book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latin typeface="Whitney Book" charset="0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700808"/>
            <a:ext cx="7240501" cy="141357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4533"/>
              </a:lnSpc>
              <a:spcBef>
                <a:spcPts val="0"/>
              </a:spcBef>
              <a:buNone/>
              <a:defRPr sz="3733" b="1" i="0" kern="0" cap="all" spc="4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11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09185"/>
            <a:ext cx="8020051" cy="1509183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4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7C17AD7A-88E5-4244-BD23-6E5B46555969}" type="slidenum">
              <a:rPr lang="en-US" altLang="en-US" sz="1200">
                <a:solidFill>
                  <a:srgbClr val="FFFFFF"/>
                </a:solidFill>
                <a:latin typeface="Whitney Book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latin typeface="Whitney Book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700808"/>
            <a:ext cx="7240501" cy="141357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4533"/>
              </a:lnSpc>
              <a:spcBef>
                <a:spcPts val="0"/>
              </a:spcBef>
              <a:buNone/>
              <a:defRPr sz="3733" b="1" i="0" kern="0" cap="all" spc="4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61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4b282c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B1DF84E4-F3FC-43C9-829E-D2E9C6203089}" type="slidenum">
              <a:rPr lang="en-US" altLang="en-US" sz="120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67" b="1" i="0" u="none" strike="noStrike" kern="1200" cap="all" spc="4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8961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585" y="1892300"/>
            <a:ext cx="54398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16C71798-9B66-4DB3-9AF9-0882FA6DA390}" type="slidenum"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all" spc="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8961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9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0"/>
            <a:ext cx="1200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1851" y="1509185"/>
            <a:ext cx="1200149" cy="15091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" name="Picture 3" descr="s4b282c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685" y="1919817"/>
            <a:ext cx="484716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/>
        </p:nvSpPr>
        <p:spPr>
          <a:xfrm flipH="1">
            <a:off x="11451167" y="6309785"/>
            <a:ext cx="406400" cy="256116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A73B48C1-C899-4A9C-AEDC-F3F78DB6A100}" type="slidenum"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548681"/>
            <a:ext cx="10215251" cy="831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all" spc="4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509184"/>
            <a:ext cx="10215251" cy="48961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19982" indent="-239994">
              <a:lnSpc>
                <a:spcPct val="130000"/>
              </a:lnSpc>
              <a:spcBef>
                <a:spcPts val="0"/>
              </a:spcBef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99970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679958" indent="-239994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86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-128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-128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-128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bc.ca/private/resource/journal-voucher-form" TargetMode="External"/><Relationship Id="rId2" Type="http://schemas.openxmlformats.org/officeDocument/2006/relationships/hyperlink" Target="http://payrollintranet.ubc.ca/calculators/benefitscostcalculator.htm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aprod.adm.ubc.ca:8443/psp/paprod/EMPLOYEE/EMPL/h/?tab=PAPP_GUEST" TargetMode="External"/><Relationship Id="rId4" Type="http://schemas.openxmlformats.org/officeDocument/2006/relationships/hyperlink" Target="https://finance.ubc.ca/private/number-generat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Some Helpful Links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sz="1600" dirty="0" smtClean="0"/>
              <a:t>For budgeting </a:t>
            </a:r>
          </a:p>
          <a:p>
            <a:r>
              <a:rPr lang="en-CA" sz="1600" dirty="0" smtClean="0"/>
              <a:t>Benefits cost calculator   </a:t>
            </a:r>
            <a:r>
              <a:rPr lang="en-CA" sz="1600" dirty="0">
                <a:hlinkClick r:id="rId2"/>
              </a:rPr>
              <a:t>http://</a:t>
            </a:r>
            <a:r>
              <a:rPr lang="en-CA" sz="1600" dirty="0" smtClean="0">
                <a:hlinkClick r:id="rId2"/>
              </a:rPr>
              <a:t>payrollintranet.ubc.ca/calculators/benefitscostcalculator.htm</a:t>
            </a:r>
            <a:endParaRPr lang="en-CA" sz="1600" dirty="0" smtClean="0"/>
          </a:p>
          <a:p>
            <a:endParaRPr lang="en-CA" sz="1600" dirty="0" smtClean="0"/>
          </a:p>
          <a:p>
            <a:r>
              <a:rPr lang="en-CA" sz="1600" dirty="0" smtClean="0"/>
              <a:t>For JVs</a:t>
            </a:r>
          </a:p>
          <a:p>
            <a:r>
              <a:rPr lang="en-CA" sz="1600" dirty="0">
                <a:hlinkClick r:id="rId3"/>
              </a:rPr>
              <a:t>https://</a:t>
            </a:r>
            <a:r>
              <a:rPr lang="en-CA" sz="1600" dirty="0" smtClean="0">
                <a:hlinkClick r:id="rId3"/>
              </a:rPr>
              <a:t>finance.ubc.ca/private/resource/journal-voucher-form</a:t>
            </a:r>
            <a:endParaRPr lang="en-CA" sz="1600" dirty="0" smtClean="0"/>
          </a:p>
          <a:p>
            <a:r>
              <a:rPr lang="en-CA" sz="1600" dirty="0" smtClean="0">
                <a:hlinkClick r:id="rId4"/>
              </a:rPr>
              <a:t>Https</a:t>
            </a:r>
            <a:r>
              <a:rPr lang="en-CA" sz="1600" dirty="0">
                <a:hlinkClick r:id="rId4"/>
              </a:rPr>
              <a:t>://</a:t>
            </a:r>
            <a:r>
              <a:rPr lang="en-CA" sz="1600" dirty="0" smtClean="0">
                <a:hlinkClick r:id="rId4"/>
              </a:rPr>
              <a:t>finance.ubc.ca/private/number-generators</a:t>
            </a:r>
            <a:endParaRPr lang="en-CA" sz="1600" dirty="0" smtClean="0"/>
          </a:p>
          <a:p>
            <a:endParaRPr lang="en-CA" sz="1600" dirty="0"/>
          </a:p>
          <a:p>
            <a:r>
              <a:rPr lang="en-CA" sz="1600" dirty="0" smtClean="0"/>
              <a:t>To look at your accounts, reconcile credit card etc.</a:t>
            </a:r>
          </a:p>
          <a:p>
            <a:r>
              <a:rPr lang="en-CA" sz="1600">
                <a:hlinkClick r:id="rId5"/>
              </a:rPr>
              <a:t>https://paprod.adm.ubc.ca:8443/psp/paprod/EMPLOYEE/EMPL/h/?tab=PAPP_GUEST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749004123"/>
      </p:ext>
    </p:extLst>
  </p:cSld>
  <p:clrMapOvr>
    <a:masterClrMapping/>
  </p:clrMapOvr>
</p:sld>
</file>

<file path=ppt/theme/theme1.xml><?xml version="1.0" encoding="utf-8"?>
<a:theme xmlns:a="http://schemas.openxmlformats.org/drawingml/2006/main" name="UBC_Photo_PPT_TNR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Sl UBC photo ppt TNR" id="{6E840994-F15A-4A4A-A596-F8AC275B2929}" vid="{6898F589-B1ED-4008-AB8D-A1319719BA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UBC_Photo_PPT_TNR</Template>
  <TotalTime>8</TotalTime>
  <Words>35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ＭＳ Ｐゴシック</vt:lpstr>
      <vt:lpstr>Arial</vt:lpstr>
      <vt:lpstr>Times New Roman</vt:lpstr>
      <vt:lpstr>Whitney Book</vt:lpstr>
      <vt:lpstr>WhitneyHTF-Bold</vt:lpstr>
      <vt:lpstr>UBC_Photo_PPT_TNR</vt:lpstr>
      <vt:lpstr>PowerPoint Presentation</vt:lpstr>
    </vt:vector>
  </TitlesOfParts>
  <Company>UBC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djrobert</dc:creator>
  <cp:lastModifiedBy>djrobert</cp:lastModifiedBy>
  <cp:revision>1</cp:revision>
  <dcterms:created xsi:type="dcterms:W3CDTF">2019-11-15T16:31:18Z</dcterms:created>
  <dcterms:modified xsi:type="dcterms:W3CDTF">2019-11-18T21:16:03Z</dcterms:modified>
</cp:coreProperties>
</file>