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9" r:id="rId2"/>
  </p:sldMasterIdLst>
  <p:notesMasterIdLst>
    <p:notesMasterId r:id="rId6"/>
  </p:notesMasterIdLst>
  <p:sldIdLst>
    <p:sldId id="256" r:id="rId3"/>
    <p:sldId id="257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4499E-8C7D-E341-9969-3E7609F6A56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93717-8497-DC4D-8B80-B61F04FA7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93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980381"/>
            <a:ext cx="9144000" cy="172819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7398" y="1124744"/>
            <a:ext cx="7344816" cy="1463649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algn="ctr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br>
              <a:rPr lang="en-US" dirty="0" smtClean="0"/>
            </a:br>
            <a:r>
              <a:rPr lang="en-US" dirty="0" smtClean="0"/>
              <a:t>Presentation title</a:t>
            </a:r>
            <a:br>
              <a:rPr lang="en-US" dirty="0" smtClean="0"/>
            </a:br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927398" y="2996952"/>
            <a:ext cx="7262813" cy="1296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+mn-lt"/>
              </a:defRPr>
            </a:lvl1pPr>
          </a:lstStyle>
          <a:p>
            <a:pPr lvl="0"/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1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980381"/>
            <a:ext cx="9144000" cy="172819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82824" y="1340768"/>
            <a:ext cx="7344816" cy="1109760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algn="ctr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br>
              <a:rPr lang="en-US" dirty="0" smtClean="0"/>
            </a:br>
            <a:r>
              <a:rPr lang="en-US" dirty="0" smtClean="0"/>
              <a:t>Presentation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927398" y="2996952"/>
            <a:ext cx="7262813" cy="1296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+mn-lt"/>
              </a:defRPr>
            </a:lvl1pPr>
          </a:lstStyle>
          <a:p>
            <a:pPr lvl="0"/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15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648072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457200" y="1124744"/>
            <a:ext cx="8229600" cy="468074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648072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457200" y="1124744"/>
            <a:ext cx="8229600" cy="2304256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1" y="3573016"/>
            <a:ext cx="8229600" cy="2303909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01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648072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457200" y="1124744"/>
            <a:ext cx="3970784" cy="4680744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1"/>
          </p:nvPr>
        </p:nvSpPr>
        <p:spPr>
          <a:xfrm>
            <a:off x="4716016" y="1124744"/>
            <a:ext cx="3970784" cy="4680744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22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648072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4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457200" y="1124744"/>
            <a:ext cx="8229600" cy="468074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 marL="0" indent="0">
              <a:buNone/>
              <a:defRPr sz="1600" baseline="0"/>
            </a:lvl5pPr>
          </a:lstStyle>
          <a:p>
            <a:pPr lvl="4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an cum </a:t>
            </a:r>
            <a:r>
              <a:rPr lang="en-US" dirty="0" err="1" smtClean="0"/>
              <a:t>erant</a:t>
            </a:r>
            <a:r>
              <a:rPr lang="en-US" dirty="0" smtClean="0"/>
              <a:t> </a:t>
            </a:r>
            <a:r>
              <a:rPr lang="en-US" dirty="0" err="1" smtClean="0"/>
              <a:t>utinam</a:t>
            </a:r>
            <a:r>
              <a:rPr lang="en-US" dirty="0" smtClean="0"/>
              <a:t> </a:t>
            </a:r>
            <a:r>
              <a:rPr lang="en-US" dirty="0" err="1" smtClean="0"/>
              <a:t>maluisset</a:t>
            </a:r>
            <a:r>
              <a:rPr lang="en-US" dirty="0" smtClean="0"/>
              <a:t>. No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oporteat</a:t>
            </a:r>
            <a:r>
              <a:rPr lang="en-US" dirty="0" smtClean="0"/>
              <a:t> mea, </a:t>
            </a:r>
            <a:r>
              <a:rPr lang="en-US" dirty="0" err="1" smtClean="0"/>
              <a:t>sonet</a:t>
            </a:r>
            <a:r>
              <a:rPr lang="en-US" dirty="0" smtClean="0"/>
              <a:t> </a:t>
            </a:r>
            <a:r>
              <a:rPr lang="en-US" dirty="0" err="1" smtClean="0"/>
              <a:t>nominavi</a:t>
            </a:r>
            <a:r>
              <a:rPr lang="en-US" dirty="0" smtClean="0"/>
              <a:t> </a:t>
            </a:r>
            <a:r>
              <a:rPr lang="en-US" dirty="0" err="1" smtClean="0"/>
              <a:t>eum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ei</a:t>
            </a:r>
            <a:r>
              <a:rPr lang="en-US" dirty="0" smtClean="0"/>
              <a:t> his </a:t>
            </a:r>
            <a:r>
              <a:rPr lang="en-US" dirty="0" err="1" smtClean="0"/>
              <a:t>malis</a:t>
            </a:r>
            <a:r>
              <a:rPr lang="en-US" dirty="0" smtClean="0"/>
              <a:t> </a:t>
            </a:r>
            <a:r>
              <a:rPr lang="en-US" dirty="0" err="1" smtClean="0"/>
              <a:t>copiosae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vis</a:t>
            </a:r>
            <a:r>
              <a:rPr lang="en-US" dirty="0" smtClean="0"/>
              <a:t> magna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assueverit</a:t>
            </a:r>
            <a:r>
              <a:rPr lang="en-US" dirty="0" smtClean="0"/>
              <a:t>. Vis in </a:t>
            </a:r>
            <a:r>
              <a:rPr lang="en-US" dirty="0" err="1" smtClean="0"/>
              <a:t>nihil</a:t>
            </a:r>
            <a:r>
              <a:rPr lang="en-US" dirty="0" smtClean="0"/>
              <a:t> </a:t>
            </a:r>
            <a:r>
              <a:rPr lang="en-US" dirty="0" err="1" smtClean="0"/>
              <a:t>scripserit</a:t>
            </a:r>
            <a:r>
              <a:rPr lang="en-US" dirty="0" smtClean="0"/>
              <a:t>. </a:t>
            </a:r>
            <a:r>
              <a:rPr lang="en-US" dirty="0" err="1" smtClean="0"/>
              <a:t>Etiam</a:t>
            </a:r>
            <a:r>
              <a:rPr lang="en-US" dirty="0" smtClean="0"/>
              <a:t> </a:t>
            </a:r>
            <a:r>
              <a:rPr lang="en-US" dirty="0" err="1" smtClean="0"/>
              <a:t>eruditi</a:t>
            </a:r>
            <a:r>
              <a:rPr lang="en-US" dirty="0" smtClean="0"/>
              <a:t> </a:t>
            </a:r>
            <a:r>
              <a:rPr lang="en-US" dirty="0" err="1" smtClean="0"/>
              <a:t>iudicabit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qui.</a:t>
            </a:r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Debitis</a:t>
            </a:r>
            <a:r>
              <a:rPr lang="en-US" dirty="0" smtClean="0"/>
              <a:t> </a:t>
            </a:r>
            <a:r>
              <a:rPr lang="en-US" dirty="0" err="1" smtClean="0"/>
              <a:t>sapientem</a:t>
            </a:r>
            <a:r>
              <a:rPr lang="en-US" dirty="0" smtClean="0"/>
              <a:t> </a:t>
            </a:r>
            <a:r>
              <a:rPr lang="en-US" dirty="0" err="1" smtClean="0"/>
              <a:t>comprehensam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ius</a:t>
            </a:r>
            <a:r>
              <a:rPr lang="en-US" dirty="0" smtClean="0"/>
              <a:t>, at </a:t>
            </a:r>
            <a:r>
              <a:rPr lang="en-US" dirty="0" err="1" smtClean="0"/>
              <a:t>meis</a:t>
            </a:r>
            <a:r>
              <a:rPr lang="en-US" dirty="0" smtClean="0"/>
              <a:t> </a:t>
            </a:r>
            <a:r>
              <a:rPr lang="en-US" dirty="0" err="1" smtClean="0"/>
              <a:t>ubique</a:t>
            </a:r>
            <a:r>
              <a:rPr lang="en-US" dirty="0" smtClean="0"/>
              <a:t> </a:t>
            </a:r>
            <a:r>
              <a:rPr lang="en-US" dirty="0" err="1" smtClean="0"/>
              <a:t>prompta</a:t>
            </a:r>
            <a:r>
              <a:rPr lang="en-US" dirty="0" smtClean="0"/>
              <a:t> sit, </a:t>
            </a:r>
            <a:r>
              <a:rPr lang="en-US" dirty="0" err="1" smtClean="0"/>
              <a:t>timeam</a:t>
            </a:r>
            <a:r>
              <a:rPr lang="en-US" dirty="0" smtClean="0"/>
              <a:t> impetus at vim. </a:t>
            </a:r>
            <a:r>
              <a:rPr lang="en-US" dirty="0" err="1" smtClean="0"/>
              <a:t>Ridens</a:t>
            </a:r>
            <a:r>
              <a:rPr lang="en-US" dirty="0" smtClean="0"/>
              <a:t> </a:t>
            </a:r>
            <a:r>
              <a:rPr lang="en-US" dirty="0" err="1" smtClean="0"/>
              <a:t>liberavisse</a:t>
            </a:r>
            <a:r>
              <a:rPr lang="en-US" dirty="0" smtClean="0"/>
              <a:t> duo no,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inani</a:t>
            </a:r>
            <a:r>
              <a:rPr lang="en-US" dirty="0" smtClean="0"/>
              <a:t> </a:t>
            </a:r>
            <a:r>
              <a:rPr lang="en-US" dirty="0" err="1" smtClean="0"/>
              <a:t>tamquam</a:t>
            </a:r>
            <a:r>
              <a:rPr lang="en-US" dirty="0" smtClean="0"/>
              <a:t>, </a:t>
            </a:r>
            <a:r>
              <a:rPr lang="en-US" dirty="0" err="1" smtClean="0"/>
              <a:t>eum</a:t>
            </a:r>
            <a:r>
              <a:rPr lang="en-US" dirty="0" smtClean="0"/>
              <a:t> fugit </a:t>
            </a:r>
            <a:r>
              <a:rPr lang="en-US" dirty="0" err="1" smtClean="0"/>
              <a:t>docendi</a:t>
            </a:r>
            <a:r>
              <a:rPr lang="en-US" dirty="0" smtClean="0"/>
              <a:t> id. </a:t>
            </a:r>
            <a:r>
              <a:rPr lang="en-US" dirty="0" err="1" smtClean="0"/>
              <a:t>Purto</a:t>
            </a:r>
            <a:r>
              <a:rPr lang="en-US" dirty="0" smtClean="0"/>
              <a:t> case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eam</a:t>
            </a:r>
            <a:r>
              <a:rPr lang="en-US" dirty="0" smtClean="0"/>
              <a:t>, at </a:t>
            </a:r>
            <a:r>
              <a:rPr lang="en-US" dirty="0" err="1" smtClean="0"/>
              <a:t>vix</a:t>
            </a:r>
            <a:r>
              <a:rPr lang="en-US" dirty="0" smtClean="0"/>
              <a:t> </a:t>
            </a:r>
            <a:r>
              <a:rPr lang="en-US" dirty="0" err="1" smtClean="0"/>
              <a:t>quot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senserit</a:t>
            </a:r>
            <a:r>
              <a:rPr lang="en-US" dirty="0" smtClean="0"/>
              <a:t>,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hinc</a:t>
            </a:r>
            <a:r>
              <a:rPr lang="en-US" dirty="0" smtClean="0"/>
              <a:t> </a:t>
            </a:r>
            <a:r>
              <a:rPr lang="en-US" dirty="0" err="1" smtClean="0"/>
              <a:t>inermis</a:t>
            </a:r>
            <a:r>
              <a:rPr lang="en-US" dirty="0" smtClean="0"/>
              <a:t>. Sea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possit</a:t>
            </a:r>
            <a:r>
              <a:rPr lang="en-US" dirty="0" smtClean="0"/>
              <a:t> </a:t>
            </a:r>
            <a:r>
              <a:rPr lang="en-US" dirty="0" err="1" smtClean="0"/>
              <a:t>epicurei</a:t>
            </a:r>
            <a:r>
              <a:rPr lang="en-US" dirty="0" smtClean="0"/>
              <a:t> </a:t>
            </a:r>
            <a:r>
              <a:rPr lang="en-US" dirty="0" err="1" smtClean="0"/>
              <a:t>philosophia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An </a:t>
            </a:r>
            <a:r>
              <a:rPr lang="en-US" dirty="0" err="1" smtClean="0"/>
              <a:t>nemore</a:t>
            </a:r>
            <a:r>
              <a:rPr lang="en-US" dirty="0" smtClean="0"/>
              <a:t> </a:t>
            </a:r>
            <a:r>
              <a:rPr lang="en-US" dirty="0" err="1" smtClean="0"/>
              <a:t>ornatus</a:t>
            </a:r>
            <a:r>
              <a:rPr lang="en-US" dirty="0" smtClean="0"/>
              <a:t> </a:t>
            </a:r>
            <a:r>
              <a:rPr lang="en-US" dirty="0" err="1" smtClean="0"/>
              <a:t>dignissim</a:t>
            </a:r>
            <a:r>
              <a:rPr lang="en-US" dirty="0" smtClean="0"/>
              <a:t> </a:t>
            </a:r>
            <a:r>
              <a:rPr lang="en-US" dirty="0" err="1" smtClean="0"/>
              <a:t>vix</a:t>
            </a:r>
            <a:r>
              <a:rPr lang="en-US" dirty="0" smtClean="0"/>
              <a:t>, his </a:t>
            </a:r>
            <a:r>
              <a:rPr lang="en-US" dirty="0" err="1" smtClean="0"/>
              <a:t>docendi</a:t>
            </a:r>
            <a:r>
              <a:rPr lang="en-US" dirty="0" smtClean="0"/>
              <a:t> </a:t>
            </a:r>
            <a:r>
              <a:rPr lang="en-US" dirty="0" err="1" smtClean="0"/>
              <a:t>molestiae</a:t>
            </a:r>
            <a:r>
              <a:rPr lang="en-US" dirty="0" smtClean="0"/>
              <a:t> ad. </a:t>
            </a:r>
            <a:r>
              <a:rPr lang="en-US" dirty="0" err="1" smtClean="0"/>
              <a:t>Soluta</a:t>
            </a:r>
            <a:r>
              <a:rPr lang="en-US" dirty="0" smtClean="0"/>
              <a:t> </a:t>
            </a:r>
            <a:r>
              <a:rPr lang="en-US" dirty="0" err="1" smtClean="0"/>
              <a:t>insolens</a:t>
            </a:r>
            <a:r>
              <a:rPr lang="en-US" dirty="0" smtClean="0"/>
              <a:t> </a:t>
            </a:r>
            <a:r>
              <a:rPr lang="en-US" dirty="0" err="1" smtClean="0"/>
              <a:t>oportere</a:t>
            </a:r>
            <a:r>
              <a:rPr lang="en-US" dirty="0" smtClean="0"/>
              <a:t> sit </a:t>
            </a:r>
            <a:r>
              <a:rPr lang="en-US" dirty="0" err="1" smtClean="0"/>
              <a:t>ei</a:t>
            </a:r>
            <a:r>
              <a:rPr lang="en-US" dirty="0" smtClean="0"/>
              <a:t>. </a:t>
            </a:r>
            <a:r>
              <a:rPr lang="en-US" dirty="0" err="1" smtClean="0"/>
              <a:t>Ius</a:t>
            </a:r>
            <a:r>
              <a:rPr lang="en-US" dirty="0" smtClean="0"/>
              <a:t> ex </a:t>
            </a:r>
            <a:r>
              <a:rPr lang="en-US" dirty="0" err="1" smtClean="0"/>
              <a:t>rebum</a:t>
            </a:r>
            <a:r>
              <a:rPr lang="en-US" dirty="0" smtClean="0"/>
              <a:t> fugit </a:t>
            </a:r>
            <a:r>
              <a:rPr lang="en-US" dirty="0" err="1" smtClean="0"/>
              <a:t>placerat</a:t>
            </a:r>
            <a:r>
              <a:rPr lang="en-US" dirty="0" smtClean="0"/>
              <a:t>, ex quo </a:t>
            </a:r>
            <a:r>
              <a:rPr lang="en-US" dirty="0" err="1" smtClean="0"/>
              <a:t>consulatu</a:t>
            </a:r>
            <a:r>
              <a:rPr lang="en-US" dirty="0" smtClean="0"/>
              <a:t> </a:t>
            </a:r>
            <a:r>
              <a:rPr lang="en-US" dirty="0" err="1" smtClean="0"/>
              <a:t>definitionem</a:t>
            </a:r>
            <a:r>
              <a:rPr lang="en-US" dirty="0" smtClean="0"/>
              <a:t>, et </a:t>
            </a:r>
            <a:r>
              <a:rPr lang="en-US" dirty="0" err="1" smtClean="0"/>
              <a:t>eum</a:t>
            </a:r>
            <a:r>
              <a:rPr lang="en-US" dirty="0" smtClean="0"/>
              <a:t> </a:t>
            </a:r>
            <a:r>
              <a:rPr lang="en-US" dirty="0" err="1" smtClean="0"/>
              <a:t>zril</a:t>
            </a:r>
            <a:r>
              <a:rPr lang="en-US" dirty="0" smtClean="0"/>
              <a:t> </a:t>
            </a:r>
            <a:r>
              <a:rPr lang="en-US" dirty="0" err="1" smtClean="0"/>
              <a:t>inciderint</a:t>
            </a:r>
            <a:r>
              <a:rPr lang="en-US" dirty="0" smtClean="0"/>
              <a:t>.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adhuc</a:t>
            </a:r>
            <a:r>
              <a:rPr lang="en-US" dirty="0" smtClean="0"/>
              <a:t> </a:t>
            </a:r>
            <a:r>
              <a:rPr lang="en-US" dirty="0" err="1" smtClean="0"/>
              <a:t>nominavi</a:t>
            </a:r>
            <a:r>
              <a:rPr lang="en-US" dirty="0" smtClean="0"/>
              <a:t>, </a:t>
            </a:r>
            <a:r>
              <a:rPr lang="en-US" dirty="0" err="1" smtClean="0"/>
              <a:t>ut</a:t>
            </a:r>
            <a:r>
              <a:rPr lang="en-US" dirty="0" smtClean="0"/>
              <a:t> vim </a:t>
            </a:r>
            <a:r>
              <a:rPr lang="en-US" dirty="0" err="1" smtClean="0"/>
              <a:t>expetendis</a:t>
            </a:r>
            <a:r>
              <a:rPr lang="en-US" dirty="0" smtClean="0"/>
              <a:t> </a:t>
            </a:r>
            <a:r>
              <a:rPr lang="en-US" dirty="0" err="1" smtClean="0"/>
              <a:t>philosophia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06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gineeringPP_3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3" r:id="rId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gineeringPP_4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0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067" y="1628800"/>
            <a:ext cx="7344816" cy="720080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/>
              <a:t>SCHOOL OF ENGINEERING</a:t>
            </a:r>
          </a:p>
          <a:p>
            <a:r>
              <a:rPr lang="en-US" b="1" dirty="0" smtClean="0"/>
              <a:t>OKANAGAN CAMPUS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2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1854" y="188640"/>
            <a:ext cx="8229600" cy="1008112"/>
          </a:xfrm>
        </p:spPr>
        <p:txBody>
          <a:bodyPr/>
          <a:lstStyle/>
          <a:p>
            <a:pPr algn="ctr"/>
            <a:r>
              <a:rPr lang="en-US" dirty="0" smtClean="0"/>
              <a:t>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" y="1412776"/>
            <a:ext cx="9144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C2344"/>
      </a:dk1>
      <a:lt1>
        <a:sysClr val="window" lastClr="FFFFFF"/>
      </a:lt1>
      <a:dk2>
        <a:srgbClr val="7491A3"/>
      </a:dk2>
      <a:lt2>
        <a:srgbClr val="2F5D7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Custom Design</vt:lpstr>
      <vt:lpstr>Title</vt:lpstr>
      <vt:lpstr>Header</vt:lpstr>
      <vt:lpstr>PowerPoint Presentation</vt:lpstr>
    </vt:vector>
  </TitlesOfParts>
  <Company>University of British Columbia - Okanagan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UBCO User</dc:creator>
  <cp:lastModifiedBy>tc31</cp:lastModifiedBy>
  <cp:revision>80</cp:revision>
  <dcterms:created xsi:type="dcterms:W3CDTF">2014-07-03T17:50:39Z</dcterms:created>
  <dcterms:modified xsi:type="dcterms:W3CDTF">2016-09-22T17:48:41Z</dcterms:modified>
  <cp:contentStatus/>
</cp:coreProperties>
</file>